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671" r:id="rId2"/>
  </p:sldIdLst>
  <p:sldSz cx="12192000" cy="6858000"/>
  <p:notesSz cx="6858000" cy="9144000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umimoji="1" sz="1600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1600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1600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1600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1600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5pPr>
    <a:lvl6pPr marL="2286000" algn="l" defTabSz="914400" rtl="0" eaLnBrk="1" latinLnBrk="1" hangingPunct="1">
      <a:defRPr kumimoji="1" sz="1600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6pPr>
    <a:lvl7pPr marL="2743200" algn="l" defTabSz="914400" rtl="0" eaLnBrk="1" latinLnBrk="1" hangingPunct="1">
      <a:defRPr kumimoji="1" sz="1600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7pPr>
    <a:lvl8pPr marL="3200400" algn="l" defTabSz="914400" rtl="0" eaLnBrk="1" latinLnBrk="1" hangingPunct="1">
      <a:defRPr kumimoji="1" sz="1600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8pPr>
    <a:lvl9pPr marL="3657600" algn="l" defTabSz="914400" rtl="0" eaLnBrk="1" latinLnBrk="1" hangingPunct="1">
      <a:defRPr kumimoji="1" sz="1600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28DA71-4725-46B7-8CC7-6E724EAA32AE}" v="2" dt="2026-01-10T23:44:12.8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96" d="100"/>
          <a:sy n="96" d="100"/>
        </p:scale>
        <p:origin x="1698" y="2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ngJoon Lee" userId="ddc00eb931c43b7f" providerId="LiveId" clId="{D6098523-323B-4554-9853-AB9E9A2456C1}"/>
    <pc:docChg chg="undo custSel addSld delSld modSld">
      <pc:chgData name="DongJoon Lee" userId="ddc00eb931c43b7f" providerId="LiveId" clId="{D6098523-323B-4554-9853-AB9E9A2456C1}" dt="2026-01-09T22:32:30.286" v="144" actId="14100"/>
      <pc:docMkLst>
        <pc:docMk/>
      </pc:docMkLst>
      <pc:sldChg chg="modSp add mod">
        <pc:chgData name="DongJoon Lee" userId="ddc00eb931c43b7f" providerId="LiveId" clId="{D6098523-323B-4554-9853-AB9E9A2456C1}" dt="2026-01-09T22:32:30.286" v="144" actId="14100"/>
        <pc:sldMkLst>
          <pc:docMk/>
          <pc:sldMk cId="3758579034" sldId="671"/>
        </pc:sldMkLst>
        <pc:spChg chg="mod">
          <ac:chgData name="DongJoon Lee" userId="ddc00eb931c43b7f" providerId="LiveId" clId="{D6098523-323B-4554-9853-AB9E9A2456C1}" dt="2026-01-09T22:32:30.286" v="144" actId="14100"/>
          <ac:spMkLst>
            <pc:docMk/>
            <pc:sldMk cId="3758579034" sldId="671"/>
            <ac:spMk id="13" creationId="{84192FD2-C3BF-8FFB-6516-1A626BBAAB74}"/>
          </ac:spMkLst>
        </pc:spChg>
      </pc:sldChg>
      <pc:sldChg chg="modSp add del mod">
        <pc:chgData name="DongJoon Lee" userId="ddc00eb931c43b7f" providerId="LiveId" clId="{D6098523-323B-4554-9853-AB9E9A2456C1}" dt="2026-01-09T22:30:01.528" v="8" actId="47"/>
        <pc:sldMkLst>
          <pc:docMk/>
          <pc:sldMk cId="2951909261" sldId="689"/>
        </pc:sldMkLst>
      </pc:sldChg>
    </pc:docChg>
  </pc:docChgLst>
  <pc:docChgLst>
    <pc:chgData name="DongJoon Lee" userId="ddc00eb931c43b7f" providerId="LiveId" clId="{E649A389-7544-40B6-8F4B-2A046BBD18BD}"/>
    <pc:docChg chg="custSel modSld">
      <pc:chgData name="DongJoon Lee" userId="ddc00eb931c43b7f" providerId="LiveId" clId="{E649A389-7544-40B6-8F4B-2A046BBD18BD}" dt="2026-01-10T23:44:27.879" v="17" actId="1038"/>
      <pc:docMkLst>
        <pc:docMk/>
      </pc:docMkLst>
      <pc:sldChg chg="addSp delSp modSp mod">
        <pc:chgData name="DongJoon Lee" userId="ddc00eb931c43b7f" providerId="LiveId" clId="{E649A389-7544-40B6-8F4B-2A046BBD18BD}" dt="2026-01-10T23:44:27.879" v="17" actId="1038"/>
        <pc:sldMkLst>
          <pc:docMk/>
          <pc:sldMk cId="3758579034" sldId="671"/>
        </pc:sldMkLst>
        <pc:picChg chg="del">
          <ac:chgData name="DongJoon Lee" userId="ddc00eb931c43b7f" providerId="LiveId" clId="{E649A389-7544-40B6-8F4B-2A046BBD18BD}" dt="2026-01-10T23:43:47.561" v="0" actId="478"/>
          <ac:picMkLst>
            <pc:docMk/>
            <pc:sldMk cId="3758579034" sldId="671"/>
            <ac:picMk id="3" creationId="{4EC320B1-A602-B363-AEB0-B6AF500F2600}"/>
          </ac:picMkLst>
        </pc:picChg>
        <pc:picChg chg="add mod">
          <ac:chgData name="DongJoon Lee" userId="ddc00eb931c43b7f" providerId="LiveId" clId="{E649A389-7544-40B6-8F4B-2A046BBD18BD}" dt="2026-01-10T23:44:27.879" v="17" actId="1038"/>
          <ac:picMkLst>
            <pc:docMk/>
            <pc:sldMk cId="3758579034" sldId="671"/>
            <ac:picMk id="5" creationId="{C8B7E13F-368E-1A7E-7C31-54A82B7D52E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12192000" cy="957263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800"/>
          </a:p>
        </p:txBody>
      </p:sp>
      <p:sp>
        <p:nvSpPr>
          <p:cNvPr id="5" name="직사각형 4"/>
          <p:cNvSpPr/>
          <p:nvPr/>
        </p:nvSpPr>
        <p:spPr>
          <a:xfrm rot="10800000">
            <a:off x="0" y="6256338"/>
            <a:ext cx="12192000" cy="61595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800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1544020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378139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제목 및 내용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36711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46777" y="908720"/>
            <a:ext cx="10498446" cy="590537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40413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1174211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개체 틀 1"/>
          <p:cNvSpPr>
            <a:spLocks noGrp="1"/>
          </p:cNvSpPr>
          <p:nvPr>
            <p:ph type="title"/>
          </p:nvPr>
        </p:nvSpPr>
        <p:spPr>
          <a:xfrm>
            <a:off x="695400" y="0"/>
            <a:ext cx="11496600" cy="1268759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45484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7659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제목 및 내용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fld id="{C7B73077-2538-4549-BFC6-6998891BE63C}" type="datetimeFigureOut">
              <a:rPr lang="ko-KR" altLang="en-US" smtClean="0"/>
              <a:t>2026-01-11</a:t>
            </a:fld>
            <a:endParaRPr lang="ko-KR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fld id="{B1FE55B5-41D5-4CCA-8A3D-973A3749D9A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4755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그림 6"/>
          <p:cNvPicPr>
            <a:picLocks noChangeAspect="1"/>
          </p:cNvPicPr>
          <p:nvPr/>
        </p:nvPicPr>
        <p:blipFill>
          <a:blip r:embed="rId9">
            <a:lum bright="40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771"/>
          <a:stretch>
            <a:fillRect/>
          </a:stretch>
        </p:blipFill>
        <p:spPr bwMode="auto">
          <a:xfrm rot="-5400000">
            <a:off x="5749131" y="-5749131"/>
            <a:ext cx="693738" cy="121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그림 7"/>
          <p:cNvPicPr>
            <a:picLocks noChangeAspect="1"/>
          </p:cNvPicPr>
          <p:nvPr/>
        </p:nvPicPr>
        <p:blipFill>
          <a:blip r:embed="rId9">
            <a:lum bright="40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70"/>
          <a:stretch>
            <a:fillRect/>
          </a:stretch>
        </p:blipFill>
        <p:spPr bwMode="auto">
          <a:xfrm rot="-5400000">
            <a:off x="5779294" y="445294"/>
            <a:ext cx="633412" cy="121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직사각형 10"/>
          <p:cNvSpPr/>
          <p:nvPr/>
        </p:nvSpPr>
        <p:spPr>
          <a:xfrm rot="10800000">
            <a:off x="-1" y="6021288"/>
            <a:ext cx="12191999" cy="836712"/>
          </a:xfrm>
          <a:prstGeom prst="rect">
            <a:avLst/>
          </a:prstGeom>
          <a:gradFill flip="none" rotWithShape="1">
            <a:gsLst>
              <a:gs pos="60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800"/>
          </a:p>
        </p:txBody>
      </p:sp>
      <p:sp>
        <p:nvSpPr>
          <p:cNvPr id="1031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695325" y="1268413"/>
            <a:ext cx="10801350" cy="558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-3348" y="260648"/>
            <a:ext cx="12191999" cy="836712"/>
          </a:xfrm>
          <a:prstGeom prst="rect">
            <a:avLst/>
          </a:prstGeom>
          <a:gradFill flip="none" rotWithShape="1">
            <a:gsLst>
              <a:gs pos="39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800"/>
          </a:p>
        </p:txBody>
      </p:sp>
      <p:sp>
        <p:nvSpPr>
          <p:cNvPr id="1035" name="제목 개체 틀 1"/>
          <p:cNvSpPr>
            <a:spLocks noGrp="1"/>
          </p:cNvSpPr>
          <p:nvPr>
            <p:ph type="title"/>
          </p:nvPr>
        </p:nvSpPr>
        <p:spPr bwMode="auto">
          <a:xfrm>
            <a:off x="695325" y="0"/>
            <a:ext cx="11496675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1537630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l" rtl="0" eaLnBrk="1" fontAlgn="base" latinLnBrk="1" hangingPunct="1">
        <a:lnSpc>
          <a:spcPct val="90000"/>
        </a:lnSpc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latinLnBrk="1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2pPr>
      <a:lvl3pPr algn="l" rtl="0" eaLnBrk="1" fontAlgn="base" latinLnBrk="1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3pPr>
      <a:lvl4pPr algn="l" rtl="0" eaLnBrk="1" fontAlgn="base" latinLnBrk="1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4pPr>
      <a:lvl5pPr algn="l" rtl="0" eaLnBrk="1" fontAlgn="base" latinLnBrk="1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5pPr>
      <a:lvl6pPr marL="457200" algn="l" rtl="0" eaLnBrk="1" fontAlgn="base" latinLnBrk="1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6pPr>
      <a:lvl7pPr marL="914400" algn="l" rtl="0" eaLnBrk="1" fontAlgn="base" latinLnBrk="1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7pPr>
      <a:lvl8pPr marL="1371600" algn="l" rtl="0" eaLnBrk="1" fontAlgn="base" latinLnBrk="1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8pPr>
      <a:lvl9pPr marL="1828800" algn="l" rtl="0" eaLnBrk="1" fontAlgn="base" latinLnBrk="1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9pPr>
    </p:titleStyle>
    <p:bodyStyle>
      <a:lvl1pPr marL="228600" indent="-228600" algn="l" rtl="0" eaLnBrk="1" fontAlgn="base" latinLnBrk="1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latinLnBrk="1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latinLnBrk="1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latinLnBrk="1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latinLnBrk="1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AB3FD3-4DFC-F6B1-9148-37FB81B67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의류, 사람, 하이알라이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02B6A87-1C27-F464-6368-08ABEB52982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8976" y="-315417"/>
            <a:ext cx="15161630" cy="8793745"/>
          </a:xfrm>
          <a:prstGeom prst="rect">
            <a:avLst/>
          </a:prstGeom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9E9035DA-A5C5-88D3-0564-0D9BE60838A2}"/>
              </a:ext>
            </a:extLst>
          </p:cNvPr>
          <p:cNvSpPr/>
          <p:nvPr/>
        </p:nvSpPr>
        <p:spPr>
          <a:xfrm>
            <a:off x="335360" y="-27384"/>
            <a:ext cx="11737304" cy="6768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제목 1">
            <a:extLst>
              <a:ext uri="{FF2B5EF4-FFF2-40B4-BE49-F238E27FC236}">
                <a16:creationId xmlns:a16="http://schemas.microsoft.com/office/drawing/2014/main" id="{ACFF148B-E05F-39A3-A55F-02FE5189A814}"/>
              </a:ext>
            </a:extLst>
          </p:cNvPr>
          <p:cNvSpPr txBox="1">
            <a:spLocks/>
          </p:cNvSpPr>
          <p:nvPr/>
        </p:nvSpPr>
        <p:spPr>
          <a:xfrm>
            <a:off x="695325" y="288032"/>
            <a:ext cx="11496675" cy="692696"/>
          </a:xfrm>
          <a:prstGeom prst="rect">
            <a:avLst/>
          </a:prstGeom>
        </p:spPr>
        <p:txBody>
          <a:bodyPr/>
          <a:lstStyle>
            <a:lvl1pPr algn="l" rtl="0" eaLnBrk="1" fontAlgn="base" latin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latin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algn="l" rtl="0" eaLnBrk="1" fontAlgn="base" latin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algn="l" rtl="0" eaLnBrk="1" fontAlgn="base" latin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algn="l" rtl="0" eaLnBrk="1" fontAlgn="base" latin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457200" algn="l" rtl="0" eaLnBrk="1" fontAlgn="base" latin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914400" algn="l" rtl="0" eaLnBrk="1" fontAlgn="base" latin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1371600" algn="l" rtl="0" eaLnBrk="1" fontAlgn="base" latin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1828800" algn="l" rtl="0" eaLnBrk="1" fontAlgn="base" latin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r>
              <a:rPr kumimoji="0" lang="ko-KR" altLang="en-US" dirty="0"/>
              <a:t>생물다양성 홍보를 위한 생물 안내자료 제작</a:t>
            </a:r>
            <a:endParaRPr kumimoji="0" lang="en-US" altLang="ko-KR" dirty="0"/>
          </a:p>
        </p:txBody>
      </p:sp>
      <p:sp>
        <p:nvSpPr>
          <p:cNvPr id="13" name="내용 개체 틀 2">
            <a:extLst>
              <a:ext uri="{FF2B5EF4-FFF2-40B4-BE49-F238E27FC236}">
                <a16:creationId xmlns:a16="http://schemas.microsoft.com/office/drawing/2014/main" id="{84192FD2-C3BF-8FFB-6516-1A626BBAAB74}"/>
              </a:ext>
            </a:extLst>
          </p:cNvPr>
          <p:cNvSpPr txBox="1">
            <a:spLocks/>
          </p:cNvSpPr>
          <p:nvPr/>
        </p:nvSpPr>
        <p:spPr>
          <a:xfrm>
            <a:off x="695325" y="1268413"/>
            <a:ext cx="8064971" cy="4896891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latinLnBrk="1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latinLnBrk="1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1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1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1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kumimoji="0" lang="en-US" altLang="ko-KR" sz="2800" dirty="0"/>
              <a:t>1</a:t>
            </a:r>
            <a:r>
              <a:rPr kumimoji="0" lang="ko-KR" altLang="en-US" sz="2800" dirty="0"/>
              <a:t>차시 </a:t>
            </a:r>
            <a:r>
              <a:rPr kumimoji="0" lang="en-US" altLang="ko-KR" sz="2800" dirty="0"/>
              <a:t>: </a:t>
            </a:r>
            <a:r>
              <a:rPr kumimoji="0" lang="ko-KR" altLang="en-US" sz="2800" dirty="0"/>
              <a:t>계획 및 자료 조사</a:t>
            </a:r>
            <a:endParaRPr kumimoji="0" lang="en-US" altLang="ko-KR" sz="2800" dirty="0"/>
          </a:p>
          <a:p>
            <a:pPr lvl="1">
              <a:lnSpc>
                <a:spcPct val="100000"/>
              </a:lnSpc>
            </a:pPr>
            <a:r>
              <a:rPr kumimoji="0" lang="ko-KR" altLang="en-US" sz="2400" dirty="0"/>
              <a:t>특이한 생물</a:t>
            </a:r>
            <a:r>
              <a:rPr kumimoji="0" lang="en-US" altLang="ko-KR" sz="2400" dirty="0"/>
              <a:t>, </a:t>
            </a:r>
            <a:r>
              <a:rPr kumimoji="0" lang="ko-KR" altLang="en-US" sz="2400" dirty="0"/>
              <a:t>다른 친구들에게 알려주고 싶은 생물을 하나 선택해서 조사</a:t>
            </a:r>
            <a:endParaRPr kumimoji="0" lang="en-US" altLang="ko-KR" sz="2400" dirty="0"/>
          </a:p>
          <a:p>
            <a:pPr lvl="1">
              <a:lnSpc>
                <a:spcPct val="100000"/>
              </a:lnSpc>
            </a:pPr>
            <a:r>
              <a:rPr kumimoji="0" lang="ko-KR" altLang="en-US" sz="2400" dirty="0"/>
              <a:t>서식지</a:t>
            </a:r>
            <a:r>
              <a:rPr kumimoji="0" lang="en-US" altLang="ko-KR" sz="2400" dirty="0"/>
              <a:t>, </a:t>
            </a:r>
            <a:r>
              <a:rPr kumimoji="0" lang="ko-KR" altLang="en-US" sz="2400" dirty="0"/>
              <a:t>특징</a:t>
            </a:r>
            <a:r>
              <a:rPr kumimoji="0" lang="en-US" altLang="ko-KR" sz="2400" dirty="0"/>
              <a:t>, </a:t>
            </a:r>
            <a:r>
              <a:rPr kumimoji="0" lang="ko-KR" altLang="en-US" sz="2400" dirty="0"/>
              <a:t>형태</a:t>
            </a:r>
            <a:r>
              <a:rPr kumimoji="0" lang="en-US" altLang="ko-KR" sz="2400" dirty="0"/>
              <a:t>, </a:t>
            </a:r>
            <a:r>
              <a:rPr kumimoji="0" lang="ko-KR" altLang="en-US" sz="2400" dirty="0"/>
              <a:t>습성</a:t>
            </a:r>
            <a:r>
              <a:rPr kumimoji="0" lang="en-US" altLang="ko-KR" sz="2400" dirty="0"/>
              <a:t>, </a:t>
            </a:r>
            <a:r>
              <a:rPr kumimoji="0" lang="ko-KR" altLang="en-US" sz="2400" dirty="0"/>
              <a:t>분류</a:t>
            </a:r>
            <a:r>
              <a:rPr kumimoji="0" lang="en-US" altLang="ko-KR" sz="2400" dirty="0"/>
              <a:t>(</a:t>
            </a:r>
            <a:r>
              <a:rPr kumimoji="0" lang="ko-KR" altLang="en-US" sz="2400" dirty="0" err="1"/>
              <a:t>종속과목강문계</a:t>
            </a:r>
            <a:r>
              <a:rPr kumimoji="0" lang="en-US" altLang="ko-KR" sz="2400" dirty="0"/>
              <a:t>)… </a:t>
            </a:r>
          </a:p>
          <a:p>
            <a:pPr lvl="1">
              <a:lnSpc>
                <a:spcPct val="100000"/>
              </a:lnSpc>
            </a:pPr>
            <a:r>
              <a:rPr kumimoji="0" lang="ko-KR" altLang="en-US" sz="2400" dirty="0"/>
              <a:t>수업용 </a:t>
            </a:r>
            <a:r>
              <a:rPr kumimoji="0" lang="ko-KR" altLang="en-US" sz="2400" dirty="0" err="1"/>
              <a:t>태블릿으로</a:t>
            </a:r>
            <a:r>
              <a:rPr kumimoji="0" lang="ko-KR" altLang="en-US" sz="2400" dirty="0"/>
              <a:t> 자료를 찾아보세요</a:t>
            </a:r>
            <a:r>
              <a:rPr kumimoji="0" lang="en-US" altLang="ko-KR" sz="2400" dirty="0"/>
              <a:t>.</a:t>
            </a:r>
          </a:p>
          <a:p>
            <a:pPr lvl="1">
              <a:lnSpc>
                <a:spcPct val="100000"/>
              </a:lnSpc>
            </a:pPr>
            <a:r>
              <a:rPr kumimoji="0" lang="en-US" altLang="ko-KR" sz="2400" dirty="0"/>
              <a:t>A4</a:t>
            </a:r>
            <a:r>
              <a:rPr kumimoji="0" lang="ko-KR" altLang="en-US" sz="2400" dirty="0"/>
              <a:t> 용지와 채색도구는 셀프서비스</a:t>
            </a:r>
            <a:r>
              <a:rPr kumimoji="0" lang="en-US" altLang="ko-KR" sz="2400" dirty="0"/>
              <a:t>.</a:t>
            </a:r>
          </a:p>
          <a:p>
            <a:pPr>
              <a:lnSpc>
                <a:spcPct val="100000"/>
              </a:lnSpc>
            </a:pPr>
            <a:r>
              <a:rPr kumimoji="0" lang="en-US" altLang="ko-KR" sz="2800" dirty="0"/>
              <a:t>2</a:t>
            </a:r>
            <a:r>
              <a:rPr kumimoji="0" lang="ko-KR" altLang="en-US" sz="2800" dirty="0"/>
              <a:t>차시 </a:t>
            </a:r>
            <a:r>
              <a:rPr kumimoji="0" lang="en-US" altLang="ko-KR" sz="2800" dirty="0"/>
              <a:t>: </a:t>
            </a:r>
            <a:r>
              <a:rPr kumimoji="0" lang="ko-KR" altLang="en-US" sz="2800" dirty="0"/>
              <a:t>만들기 및 업로드</a:t>
            </a:r>
            <a:endParaRPr kumimoji="0" lang="en-US" altLang="ko-KR" sz="2800" dirty="0"/>
          </a:p>
          <a:p>
            <a:pPr lvl="1">
              <a:lnSpc>
                <a:spcPct val="100000"/>
              </a:lnSpc>
            </a:pPr>
            <a:r>
              <a:rPr kumimoji="0" lang="en-US" altLang="ko-KR" sz="2400" dirty="0"/>
              <a:t>A4 </a:t>
            </a:r>
            <a:r>
              <a:rPr kumimoji="0" lang="ko-KR" altLang="en-US" sz="2400" dirty="0"/>
              <a:t>용지에 쓰고 채색한 다음 사진으로 촬영해서 업로드하거나</a:t>
            </a:r>
            <a:r>
              <a:rPr kumimoji="0" lang="en-US" altLang="ko-KR" sz="2400" dirty="0"/>
              <a:t>, </a:t>
            </a:r>
            <a:r>
              <a:rPr kumimoji="0" lang="ko-KR" altLang="en-US" sz="2400" dirty="0" err="1"/>
              <a:t>미리캔버스</a:t>
            </a:r>
            <a:r>
              <a:rPr kumimoji="0" lang="en-US" altLang="ko-KR" sz="2400" dirty="0"/>
              <a:t>, </a:t>
            </a:r>
            <a:r>
              <a:rPr kumimoji="0" lang="ko-KR" altLang="en-US" sz="2400" dirty="0" err="1"/>
              <a:t>캔바</a:t>
            </a:r>
            <a:r>
              <a:rPr kumimoji="0" lang="en-US" altLang="ko-KR" sz="2400" dirty="0"/>
              <a:t>, </a:t>
            </a:r>
            <a:r>
              <a:rPr kumimoji="0" lang="ko-KR" altLang="en-US" sz="2400" dirty="0"/>
              <a:t>파워포인트</a:t>
            </a:r>
            <a:r>
              <a:rPr kumimoji="0" lang="en-US" altLang="ko-KR" sz="2400" dirty="0"/>
              <a:t>, </a:t>
            </a:r>
            <a:r>
              <a:rPr kumimoji="0" lang="ko-KR" altLang="en-US" sz="2400" dirty="0"/>
              <a:t>구글 프레젠테이션 등으로 자료를 제작</a:t>
            </a:r>
            <a:r>
              <a:rPr kumimoji="0" lang="en-US" altLang="ko-KR" sz="2400" dirty="0"/>
              <a:t>, </a:t>
            </a:r>
            <a:r>
              <a:rPr kumimoji="0" lang="ko-KR" altLang="en-US" sz="2400" dirty="0" err="1"/>
              <a:t>캡쳐해서</a:t>
            </a:r>
            <a:r>
              <a:rPr kumimoji="0" lang="ko-KR" altLang="en-US" sz="2400" dirty="0"/>
              <a:t> 이미지를 </a:t>
            </a:r>
            <a:r>
              <a:rPr kumimoji="0" lang="en-US" altLang="ko-KR" sz="2400" dirty="0"/>
              <a:t>“</a:t>
            </a:r>
            <a:r>
              <a:rPr kumimoji="0" lang="ko-KR" altLang="en-US" sz="2400" dirty="0"/>
              <a:t>쪽지</a:t>
            </a:r>
            <a:r>
              <a:rPr kumimoji="0" lang="en-US" altLang="ko-KR" sz="2400" dirty="0"/>
              <a:t>“ </a:t>
            </a:r>
            <a:r>
              <a:rPr kumimoji="0" lang="ko-KR" altLang="en-US" sz="2400" dirty="0"/>
              <a:t>게시판에 업로드해 주세요</a:t>
            </a:r>
            <a:r>
              <a:rPr kumimoji="0" lang="en-US" altLang="ko-KR" sz="2400" dirty="0"/>
              <a:t>.</a:t>
            </a:r>
          </a:p>
          <a:p>
            <a:pPr lvl="1">
              <a:lnSpc>
                <a:spcPct val="100000"/>
              </a:lnSpc>
            </a:pPr>
            <a:r>
              <a:rPr kumimoji="0" lang="ko-KR" altLang="en-US" sz="2400" dirty="0"/>
              <a:t>서식지</a:t>
            </a:r>
            <a:r>
              <a:rPr kumimoji="0" lang="en-US" altLang="ko-KR" sz="2400" dirty="0"/>
              <a:t>, </a:t>
            </a:r>
            <a:r>
              <a:rPr kumimoji="0" lang="ko-KR" altLang="en-US" sz="2400" dirty="0"/>
              <a:t>특징</a:t>
            </a:r>
            <a:r>
              <a:rPr kumimoji="0" lang="en-US" altLang="ko-KR" sz="2400" dirty="0"/>
              <a:t>, </a:t>
            </a:r>
            <a:r>
              <a:rPr kumimoji="0" lang="ko-KR" altLang="en-US" sz="2400" dirty="0"/>
              <a:t>형태</a:t>
            </a:r>
            <a:r>
              <a:rPr kumimoji="0" lang="en-US" altLang="ko-KR" sz="2400" dirty="0"/>
              <a:t>, </a:t>
            </a:r>
            <a:r>
              <a:rPr kumimoji="0" lang="ko-KR" altLang="en-US" sz="2400" dirty="0"/>
              <a:t>습성</a:t>
            </a:r>
            <a:r>
              <a:rPr kumimoji="0" lang="en-US" altLang="ko-KR" sz="2400" dirty="0"/>
              <a:t>, </a:t>
            </a:r>
            <a:r>
              <a:rPr kumimoji="0" lang="ko-KR" altLang="en-US" sz="2400" dirty="0"/>
              <a:t>분류 자료는 텍스트로 입력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D1D6A9-DA4A-A1D6-8E5F-B47914553333}"/>
              </a:ext>
            </a:extLst>
          </p:cNvPr>
          <p:cNvSpPr txBox="1"/>
          <p:nvPr/>
        </p:nvSpPr>
        <p:spPr>
          <a:xfrm>
            <a:off x="8904312" y="2780928"/>
            <a:ext cx="29867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/>
              <a:t>1-1</a:t>
            </a:r>
            <a:r>
              <a:rPr lang="ko-KR" altLang="en-US" sz="2400" dirty="0"/>
              <a:t> 반</a:t>
            </a:r>
            <a:r>
              <a:rPr lang="en-US" altLang="ko-KR" sz="2400" dirty="0"/>
              <a:t> </a:t>
            </a:r>
            <a:r>
              <a:rPr lang="ko-KR" altLang="en-US" sz="2400" dirty="0"/>
              <a:t>업로드 링크</a:t>
            </a:r>
            <a:endParaRPr lang="en-US" altLang="ko-KR" sz="2400" dirty="0"/>
          </a:p>
        </p:txBody>
      </p:sp>
      <p:pic>
        <p:nvPicPr>
          <p:cNvPr id="15" name="Picture 2" descr="qr code">
            <a:extLst>
              <a:ext uri="{FF2B5EF4-FFF2-40B4-BE49-F238E27FC236}">
                <a16:creationId xmlns:a16="http://schemas.microsoft.com/office/drawing/2014/main" id="{6F0AAA6D-27E0-9EE0-DC24-A59BE7289F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352" y="188640"/>
            <a:ext cx="25908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그림 4" descr="만화 영화, 일러스트레이션, 애니메이션, 그림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8B7E13F-368E-1A7E-7C31-54A82B7D52E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4F4F4"/>
              </a:clrFrom>
              <a:clrTo>
                <a:srgbClr val="F4F4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9962" y="3558727"/>
            <a:ext cx="3175723" cy="3175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579034"/>
      </p:ext>
    </p:extLst>
  </p:cSld>
  <p:clrMapOvr>
    <a:masterClrMapping/>
  </p:clrMapOvr>
</p:sld>
</file>

<file path=ppt/theme/theme1.xml><?xml version="1.0" encoding="utf-8"?>
<a:theme xmlns:a="http://schemas.openxmlformats.org/drawingml/2006/main" name="이동준 기본 테마 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>
            <a:lumMod val="90000"/>
          </a:schemeClr>
        </a:solidFill>
        <a:ln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이동준 기본 테마 1" id="{A048D61C-A704-40DC-A62C-594D04563EA9}" vid="{7CCBB0A9-6B21-4618-9FEF-32D862BE49A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이동준 기본 테마 1</Template>
  <TotalTime>404</TotalTime>
  <Words>98</Words>
  <Application>Microsoft Office PowerPoint</Application>
  <PresentationFormat>와이드스크린</PresentationFormat>
  <Paragraphs>10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굴림</vt:lpstr>
      <vt:lpstr>맑은 고딕</vt:lpstr>
      <vt:lpstr>Arial</vt:lpstr>
      <vt:lpstr>이동준 기본 테마 1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지필평가</dc:title>
  <dc:creator>DongJoon Lee</dc:creator>
  <cp:lastModifiedBy>DongJoon Lee</cp:lastModifiedBy>
  <cp:revision>1</cp:revision>
  <dcterms:created xsi:type="dcterms:W3CDTF">2023-07-06T23:54:43Z</dcterms:created>
  <dcterms:modified xsi:type="dcterms:W3CDTF">2026-01-10T23:44:30Z</dcterms:modified>
</cp:coreProperties>
</file>